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7" r:id="rId2"/>
    <p:sldId id="256" r:id="rId3"/>
    <p:sldId id="258" r:id="rId4"/>
    <p:sldId id="261" r:id="rId5"/>
    <p:sldId id="260" r:id="rId6"/>
    <p:sldId id="259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51" autoAdjust="0"/>
    <p:restoredTop sz="94710" autoAdjust="0"/>
  </p:normalViewPr>
  <p:slideViewPr>
    <p:cSldViewPr>
      <p:cViewPr varScale="1">
        <p:scale>
          <a:sx n="70" d="100"/>
          <a:sy n="70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14C4D2-B3E1-4B84-BDB3-2CC98794FDE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6EAECCA-8D67-46DE-9038-3491754725C1}">
      <dgm:prSet phldrT="[Текст]"/>
      <dgm:spPr/>
      <dgm:t>
        <a:bodyPr/>
        <a:lstStyle/>
        <a:p>
          <a:r>
            <a:rPr lang="ru-RU" dirty="0" smtClean="0"/>
            <a:t>Оплата просмотра на платформе издательства</a:t>
          </a:r>
          <a:endParaRPr lang="ru-RU" dirty="0"/>
        </a:p>
      </dgm:t>
    </dgm:pt>
    <dgm:pt modelId="{3AA33BFA-8113-4E5B-9654-C16304121F06}" type="parTrans" cxnId="{F90DE40E-7FAA-4E27-829C-27F160EA57FD}">
      <dgm:prSet/>
      <dgm:spPr/>
      <dgm:t>
        <a:bodyPr/>
        <a:lstStyle/>
        <a:p>
          <a:endParaRPr lang="ru-RU"/>
        </a:p>
      </dgm:t>
    </dgm:pt>
    <dgm:pt modelId="{9C7B3D30-F7B3-41B7-BEBC-8AFFCFA7023E}" type="sibTrans" cxnId="{F90DE40E-7FAA-4E27-829C-27F160EA57FD}">
      <dgm:prSet/>
      <dgm:spPr/>
      <dgm:t>
        <a:bodyPr/>
        <a:lstStyle/>
        <a:p>
          <a:endParaRPr lang="ru-RU"/>
        </a:p>
      </dgm:t>
    </dgm:pt>
    <dgm:pt modelId="{3FAC362C-460F-4AFF-AAF7-FE4EA4077E0B}" type="pres">
      <dgm:prSet presAssocID="{9914C4D2-B3E1-4B84-BDB3-2CC98794FDE3}" presName="linearFlow" presStyleCnt="0">
        <dgm:presLayoutVars>
          <dgm:dir/>
          <dgm:resizeHandles val="exact"/>
        </dgm:presLayoutVars>
      </dgm:prSet>
      <dgm:spPr/>
    </dgm:pt>
    <dgm:pt modelId="{EE8F4E41-3F61-4167-ABB1-7CD50B516BE7}" type="pres">
      <dgm:prSet presAssocID="{86EAECCA-8D67-46DE-9038-3491754725C1}" presName="composite" presStyleCnt="0"/>
      <dgm:spPr/>
    </dgm:pt>
    <dgm:pt modelId="{50A6F567-40AA-43C0-9B01-E841AAFC3EAA}" type="pres">
      <dgm:prSet presAssocID="{86EAECCA-8D67-46DE-9038-3491754725C1}" presName="imgShp" presStyleLbl="fgImgPlace1" presStyleIdx="0" presStyleCnt="1" custLinFactNeighborX="-32630" custLinFactNeighborY="-3690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extLst>
        <a:ext uri="{E40237B7-FDA0-4F09-8148-C483321AD2D9}">
          <dgm14:cNvPr xmlns:dgm14="http://schemas.microsoft.com/office/drawing/2010/diagram" id="0" name="" descr="C:\Users\t.belikova\AppData\Local\Microsoft\Windows\Temporary Internet Files\Content.IE5\8F90WJ54\Internet_Archive_book_scanner_1[1].jpg"/>
        </a:ext>
      </dgm:extLst>
    </dgm:pt>
    <dgm:pt modelId="{5DED0C1F-EF81-44B7-9733-2C0004AA4AF9}" type="pres">
      <dgm:prSet presAssocID="{86EAECCA-8D67-46DE-9038-3491754725C1}" presName="txShp" presStyleLbl="node1" presStyleIdx="0" presStyleCnt="1" custLinFactX="-2034" custLinFactNeighborX="-100000" custLinFactNeighborY="66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0DE40E-7FAA-4E27-829C-27F160EA57FD}" srcId="{9914C4D2-B3E1-4B84-BDB3-2CC98794FDE3}" destId="{86EAECCA-8D67-46DE-9038-3491754725C1}" srcOrd="0" destOrd="0" parTransId="{3AA33BFA-8113-4E5B-9654-C16304121F06}" sibTransId="{9C7B3D30-F7B3-41B7-BEBC-8AFFCFA7023E}"/>
    <dgm:cxn modelId="{5638AF5E-0CC7-4971-99D9-69FB4F0F8128}" type="presOf" srcId="{86EAECCA-8D67-46DE-9038-3491754725C1}" destId="{5DED0C1F-EF81-44B7-9733-2C0004AA4AF9}" srcOrd="0" destOrd="0" presId="urn:microsoft.com/office/officeart/2005/8/layout/vList3"/>
    <dgm:cxn modelId="{E926D4B3-FFAF-414D-9880-AA4E4CA35212}" type="presOf" srcId="{9914C4D2-B3E1-4B84-BDB3-2CC98794FDE3}" destId="{3FAC362C-460F-4AFF-AAF7-FE4EA4077E0B}" srcOrd="0" destOrd="0" presId="urn:microsoft.com/office/officeart/2005/8/layout/vList3"/>
    <dgm:cxn modelId="{CAF79FDA-3D17-41A1-9BAD-3CEC9A96BD44}" type="presParOf" srcId="{3FAC362C-460F-4AFF-AAF7-FE4EA4077E0B}" destId="{EE8F4E41-3F61-4167-ABB1-7CD50B516BE7}" srcOrd="0" destOrd="0" presId="urn:microsoft.com/office/officeart/2005/8/layout/vList3"/>
    <dgm:cxn modelId="{6BF23381-858A-4143-B57A-6116F8C8B340}" type="presParOf" srcId="{EE8F4E41-3F61-4167-ABB1-7CD50B516BE7}" destId="{50A6F567-40AA-43C0-9B01-E841AAFC3EAA}" srcOrd="0" destOrd="0" presId="urn:microsoft.com/office/officeart/2005/8/layout/vList3"/>
    <dgm:cxn modelId="{101120F0-10A5-401E-9494-2A26E9E65986}" type="presParOf" srcId="{EE8F4E41-3F61-4167-ABB1-7CD50B516BE7}" destId="{5DED0C1F-EF81-44B7-9733-2C0004AA4AF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07FCB1-6048-4A01-9D5D-1F70A055D54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1B2521-EC39-49A1-8A73-5F84E14FF35D}">
      <dgm:prSet phldrT="[Текст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0" scaled="1"/>
          <a:tileRect/>
        </a:gradFill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r>
            <a:rPr lang="ru-RU" dirty="0" smtClean="0"/>
            <a:t>Комплектование</a:t>
          </a:r>
          <a:endParaRPr lang="ru-RU" dirty="0"/>
        </a:p>
      </dgm:t>
    </dgm:pt>
    <dgm:pt modelId="{44702C38-ABA5-4C75-8C26-50C38CB0DC5E}" type="parTrans" cxnId="{689694D1-5C08-4077-81CA-9A7F70C46299}">
      <dgm:prSet/>
      <dgm:spPr/>
      <dgm:t>
        <a:bodyPr/>
        <a:lstStyle/>
        <a:p>
          <a:endParaRPr lang="ru-RU"/>
        </a:p>
      </dgm:t>
    </dgm:pt>
    <dgm:pt modelId="{23A486D1-9A9E-47A0-B518-2AEA0AEF5AAF}" type="sibTrans" cxnId="{689694D1-5C08-4077-81CA-9A7F70C46299}">
      <dgm:prSet/>
      <dgm:spPr/>
      <dgm:t>
        <a:bodyPr/>
        <a:lstStyle/>
        <a:p>
          <a:endParaRPr lang="ru-RU"/>
        </a:p>
      </dgm:t>
    </dgm:pt>
    <dgm:pt modelId="{05802DAF-0B4C-469C-B807-B0265E37C5F2}">
      <dgm:prSet phldrT="[Текст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0" scaled="1"/>
          <a:tileRect/>
        </a:gra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dirty="0" smtClean="0"/>
            <a:t>электронных   </a:t>
          </a:r>
          <a:endParaRPr lang="ru-RU" dirty="0"/>
        </a:p>
      </dgm:t>
    </dgm:pt>
    <dgm:pt modelId="{C32BE0FD-9B77-45D0-A36A-F32B4C8E9403}" type="parTrans" cxnId="{7A13EBFB-5792-428D-856A-F5689CF634A4}">
      <dgm:prSet/>
      <dgm:spPr/>
      <dgm:t>
        <a:bodyPr/>
        <a:lstStyle/>
        <a:p>
          <a:endParaRPr lang="ru-RU"/>
        </a:p>
      </dgm:t>
    </dgm:pt>
    <dgm:pt modelId="{4E59E1F6-9697-46FE-AF87-C10476B8D63F}" type="sibTrans" cxnId="{7A13EBFB-5792-428D-856A-F5689CF634A4}">
      <dgm:prSet/>
      <dgm:spPr/>
      <dgm:t>
        <a:bodyPr/>
        <a:lstStyle/>
        <a:p>
          <a:endParaRPr lang="ru-RU"/>
        </a:p>
      </dgm:t>
    </dgm:pt>
    <dgm:pt modelId="{CB127870-61BD-4B27-8481-D39B85317F86}">
      <dgm:prSet phldrT="[Текст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8900000" scaled="1"/>
          <a:tileRect/>
        </a:gra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dirty="0" smtClean="0"/>
            <a:t>ресурсов</a:t>
          </a:r>
          <a:endParaRPr lang="ru-RU" dirty="0"/>
        </a:p>
      </dgm:t>
    </dgm:pt>
    <dgm:pt modelId="{6CCB1B7C-7111-46D5-ABFA-6E6CCFFAD61D}" type="parTrans" cxnId="{9533A56C-C99C-4A14-9C6F-4D05C233C580}">
      <dgm:prSet/>
      <dgm:spPr/>
      <dgm:t>
        <a:bodyPr/>
        <a:lstStyle/>
        <a:p>
          <a:endParaRPr lang="ru-RU"/>
        </a:p>
      </dgm:t>
    </dgm:pt>
    <dgm:pt modelId="{8ED41AF9-65A3-41EE-AF9F-4CF5B6EB0ED0}" type="sibTrans" cxnId="{9533A56C-C99C-4A14-9C6F-4D05C233C580}">
      <dgm:prSet/>
      <dgm:spPr/>
      <dgm:t>
        <a:bodyPr/>
        <a:lstStyle/>
        <a:p>
          <a:endParaRPr lang="ru-RU"/>
        </a:p>
      </dgm:t>
    </dgm:pt>
    <dgm:pt modelId="{A5D11CE2-0803-4956-B623-92C6AB11CA06}">
      <dgm:prSet phldrT="[Текст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0" scaled="1"/>
          <a:tileRect/>
        </a:gra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dirty="0" smtClean="0"/>
            <a:t>по инициативе</a:t>
          </a:r>
          <a:endParaRPr lang="ru-RU" dirty="0"/>
        </a:p>
      </dgm:t>
    </dgm:pt>
    <dgm:pt modelId="{E151A45E-E342-4F22-A9BA-55912F3E6624}" type="parTrans" cxnId="{3753E037-55DB-42DC-AFE7-7B0620A5AD1E}">
      <dgm:prSet/>
      <dgm:spPr/>
      <dgm:t>
        <a:bodyPr/>
        <a:lstStyle/>
        <a:p>
          <a:endParaRPr lang="ru-RU"/>
        </a:p>
      </dgm:t>
    </dgm:pt>
    <dgm:pt modelId="{074A413B-5D6F-4164-B989-AB3285669B56}" type="sibTrans" cxnId="{3753E037-55DB-42DC-AFE7-7B0620A5AD1E}">
      <dgm:prSet/>
      <dgm:spPr/>
      <dgm:t>
        <a:bodyPr/>
        <a:lstStyle/>
        <a:p>
          <a:endParaRPr lang="ru-RU"/>
        </a:p>
      </dgm:t>
    </dgm:pt>
    <dgm:pt modelId="{A3AE23BF-402A-4273-9FC1-7CD130B8198F}">
      <dgm:prSet phldrT="[Текст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dirty="0" smtClean="0"/>
            <a:t>пользователя</a:t>
          </a:r>
          <a:endParaRPr lang="ru-RU" dirty="0"/>
        </a:p>
      </dgm:t>
    </dgm:pt>
    <dgm:pt modelId="{4EF0226B-083D-4D66-8615-92E893024354}" type="parTrans" cxnId="{F3DA84D4-5D18-4964-BF59-42A23520B839}">
      <dgm:prSet/>
      <dgm:spPr/>
      <dgm:t>
        <a:bodyPr/>
        <a:lstStyle/>
        <a:p>
          <a:endParaRPr lang="ru-RU"/>
        </a:p>
      </dgm:t>
    </dgm:pt>
    <dgm:pt modelId="{3CA718D2-3048-45C3-B6DB-5DC587F58962}" type="sibTrans" cxnId="{F3DA84D4-5D18-4964-BF59-42A23520B839}">
      <dgm:prSet/>
      <dgm:spPr/>
      <dgm:t>
        <a:bodyPr/>
        <a:lstStyle/>
        <a:p>
          <a:endParaRPr lang="ru-RU"/>
        </a:p>
      </dgm:t>
    </dgm:pt>
    <dgm:pt modelId="{98CC3582-6754-4C74-8F2C-E27B5AB786A9}" type="pres">
      <dgm:prSet presAssocID="{2B07FCB1-6048-4A01-9D5D-1F70A055D54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8F1905-AF6F-4EAC-8EF2-7941B5472411}" type="pres">
      <dgm:prSet presAssocID="{431B2521-EC39-49A1-8A73-5F84E14FF35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D342C-866E-4404-BAAA-EC35423652CC}" type="pres">
      <dgm:prSet presAssocID="{23A486D1-9A9E-47A0-B518-2AEA0AEF5AAF}" presName="sibTrans" presStyleCnt="0"/>
      <dgm:spPr/>
    </dgm:pt>
    <dgm:pt modelId="{218BEB55-7540-48D5-B83F-0F9A79E319BD}" type="pres">
      <dgm:prSet presAssocID="{05802DAF-0B4C-469C-B807-B0265E37C5F2}" presName="node" presStyleLbl="node1" presStyleIdx="1" presStyleCnt="5" custFlipHor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15F9E-6CE6-4944-A4E4-114057699626}" type="pres">
      <dgm:prSet presAssocID="{4E59E1F6-9697-46FE-AF87-C10476B8D63F}" presName="sibTrans" presStyleCnt="0"/>
      <dgm:spPr/>
    </dgm:pt>
    <dgm:pt modelId="{1A078B59-04B0-43FD-92C0-57E3713C8376}" type="pres">
      <dgm:prSet presAssocID="{CB127870-61BD-4B27-8481-D39B85317F8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F21399-335B-4679-996B-24A0BEBCE8D1}" type="pres">
      <dgm:prSet presAssocID="{8ED41AF9-65A3-41EE-AF9F-4CF5B6EB0ED0}" presName="sibTrans" presStyleCnt="0"/>
      <dgm:spPr/>
    </dgm:pt>
    <dgm:pt modelId="{CBD7D77B-C597-4290-B898-AEE6629E0396}" type="pres">
      <dgm:prSet presAssocID="{A5D11CE2-0803-4956-B623-92C6AB11CA06}" presName="node" presStyleLbl="node1" presStyleIdx="3" presStyleCnt="5" custFlipHor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288AF-EB17-4AA7-AC98-BD06D86FD8A0}" type="pres">
      <dgm:prSet presAssocID="{074A413B-5D6F-4164-B989-AB3285669B56}" presName="sibTrans" presStyleCnt="0"/>
      <dgm:spPr/>
    </dgm:pt>
    <dgm:pt modelId="{80B9A135-E15B-4D0B-867B-2B613BC2CCFC}" type="pres">
      <dgm:prSet presAssocID="{A3AE23BF-402A-4273-9FC1-7CD130B8198F}" presName="node" presStyleLbl="node1" presStyleIdx="4" presStyleCnt="5" custFlipHor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8970C2-9F9F-4FE9-812F-677D5F21E4C0}" type="presOf" srcId="{CB127870-61BD-4B27-8481-D39B85317F86}" destId="{1A078B59-04B0-43FD-92C0-57E3713C8376}" srcOrd="0" destOrd="0" presId="urn:microsoft.com/office/officeart/2005/8/layout/default"/>
    <dgm:cxn modelId="{5BBB8630-B5E4-41F8-92A8-B0B9EE2F5301}" type="presOf" srcId="{A3AE23BF-402A-4273-9FC1-7CD130B8198F}" destId="{80B9A135-E15B-4D0B-867B-2B613BC2CCFC}" srcOrd="0" destOrd="0" presId="urn:microsoft.com/office/officeart/2005/8/layout/default"/>
    <dgm:cxn modelId="{3753E037-55DB-42DC-AFE7-7B0620A5AD1E}" srcId="{2B07FCB1-6048-4A01-9D5D-1F70A055D54B}" destId="{A5D11CE2-0803-4956-B623-92C6AB11CA06}" srcOrd="3" destOrd="0" parTransId="{E151A45E-E342-4F22-A9BA-55912F3E6624}" sibTransId="{074A413B-5D6F-4164-B989-AB3285669B56}"/>
    <dgm:cxn modelId="{A1A5F7C1-5324-45FB-B159-7BDD7218EB96}" type="presOf" srcId="{05802DAF-0B4C-469C-B807-B0265E37C5F2}" destId="{218BEB55-7540-48D5-B83F-0F9A79E319BD}" srcOrd="0" destOrd="0" presId="urn:microsoft.com/office/officeart/2005/8/layout/default"/>
    <dgm:cxn modelId="{3E6B6B31-F08E-4805-8163-2962E44D069A}" type="presOf" srcId="{2B07FCB1-6048-4A01-9D5D-1F70A055D54B}" destId="{98CC3582-6754-4C74-8F2C-E27B5AB786A9}" srcOrd="0" destOrd="0" presId="urn:microsoft.com/office/officeart/2005/8/layout/default"/>
    <dgm:cxn modelId="{689694D1-5C08-4077-81CA-9A7F70C46299}" srcId="{2B07FCB1-6048-4A01-9D5D-1F70A055D54B}" destId="{431B2521-EC39-49A1-8A73-5F84E14FF35D}" srcOrd="0" destOrd="0" parTransId="{44702C38-ABA5-4C75-8C26-50C38CB0DC5E}" sibTransId="{23A486D1-9A9E-47A0-B518-2AEA0AEF5AAF}"/>
    <dgm:cxn modelId="{C02478C8-0E0E-46E2-B31C-CE3240AF567D}" type="presOf" srcId="{A5D11CE2-0803-4956-B623-92C6AB11CA06}" destId="{CBD7D77B-C597-4290-B898-AEE6629E0396}" srcOrd="0" destOrd="0" presId="urn:microsoft.com/office/officeart/2005/8/layout/default"/>
    <dgm:cxn modelId="{D2B0F54D-3B97-4EEB-A007-4BB73C8D0898}" type="presOf" srcId="{431B2521-EC39-49A1-8A73-5F84E14FF35D}" destId="{328F1905-AF6F-4EAC-8EF2-7941B5472411}" srcOrd="0" destOrd="0" presId="urn:microsoft.com/office/officeart/2005/8/layout/default"/>
    <dgm:cxn modelId="{9533A56C-C99C-4A14-9C6F-4D05C233C580}" srcId="{2B07FCB1-6048-4A01-9D5D-1F70A055D54B}" destId="{CB127870-61BD-4B27-8481-D39B85317F86}" srcOrd="2" destOrd="0" parTransId="{6CCB1B7C-7111-46D5-ABFA-6E6CCFFAD61D}" sibTransId="{8ED41AF9-65A3-41EE-AF9F-4CF5B6EB0ED0}"/>
    <dgm:cxn modelId="{F3DA84D4-5D18-4964-BF59-42A23520B839}" srcId="{2B07FCB1-6048-4A01-9D5D-1F70A055D54B}" destId="{A3AE23BF-402A-4273-9FC1-7CD130B8198F}" srcOrd="4" destOrd="0" parTransId="{4EF0226B-083D-4D66-8615-92E893024354}" sibTransId="{3CA718D2-3048-45C3-B6DB-5DC587F58962}"/>
    <dgm:cxn modelId="{7A13EBFB-5792-428D-856A-F5689CF634A4}" srcId="{2B07FCB1-6048-4A01-9D5D-1F70A055D54B}" destId="{05802DAF-0B4C-469C-B807-B0265E37C5F2}" srcOrd="1" destOrd="0" parTransId="{C32BE0FD-9B77-45D0-A36A-F32B4C8E9403}" sibTransId="{4E59E1F6-9697-46FE-AF87-C10476B8D63F}"/>
    <dgm:cxn modelId="{73C4B9E6-94CD-42AC-B7D3-D1232C0103B1}" type="presParOf" srcId="{98CC3582-6754-4C74-8F2C-E27B5AB786A9}" destId="{328F1905-AF6F-4EAC-8EF2-7941B5472411}" srcOrd="0" destOrd="0" presId="urn:microsoft.com/office/officeart/2005/8/layout/default"/>
    <dgm:cxn modelId="{DFD1B865-A8A1-4BC0-AE0D-4025CC478564}" type="presParOf" srcId="{98CC3582-6754-4C74-8F2C-E27B5AB786A9}" destId="{459D342C-866E-4404-BAAA-EC35423652CC}" srcOrd="1" destOrd="0" presId="urn:microsoft.com/office/officeart/2005/8/layout/default"/>
    <dgm:cxn modelId="{69FACFB4-7A4E-4F99-B44D-685243C449C6}" type="presParOf" srcId="{98CC3582-6754-4C74-8F2C-E27B5AB786A9}" destId="{218BEB55-7540-48D5-B83F-0F9A79E319BD}" srcOrd="2" destOrd="0" presId="urn:microsoft.com/office/officeart/2005/8/layout/default"/>
    <dgm:cxn modelId="{9C8D8E9E-EAE5-458E-A2BE-94BC378FC6DA}" type="presParOf" srcId="{98CC3582-6754-4C74-8F2C-E27B5AB786A9}" destId="{8E515F9E-6CE6-4944-A4E4-114057699626}" srcOrd="3" destOrd="0" presId="urn:microsoft.com/office/officeart/2005/8/layout/default"/>
    <dgm:cxn modelId="{B8DB11F3-7BDD-440D-9CA6-2BB0FC092AE2}" type="presParOf" srcId="{98CC3582-6754-4C74-8F2C-E27B5AB786A9}" destId="{1A078B59-04B0-43FD-92C0-57E3713C8376}" srcOrd="4" destOrd="0" presId="urn:microsoft.com/office/officeart/2005/8/layout/default"/>
    <dgm:cxn modelId="{BB3FC39D-5283-499E-9513-518A958B81CE}" type="presParOf" srcId="{98CC3582-6754-4C74-8F2C-E27B5AB786A9}" destId="{38F21399-335B-4679-996B-24A0BEBCE8D1}" srcOrd="5" destOrd="0" presId="urn:microsoft.com/office/officeart/2005/8/layout/default"/>
    <dgm:cxn modelId="{D76DCCB5-ECD0-4960-B60D-ABF5976F3CBB}" type="presParOf" srcId="{98CC3582-6754-4C74-8F2C-E27B5AB786A9}" destId="{CBD7D77B-C597-4290-B898-AEE6629E0396}" srcOrd="6" destOrd="0" presId="urn:microsoft.com/office/officeart/2005/8/layout/default"/>
    <dgm:cxn modelId="{5CB64925-5C9D-4ACE-B7C2-9CF0C8BEF9A3}" type="presParOf" srcId="{98CC3582-6754-4C74-8F2C-E27B5AB786A9}" destId="{3BF288AF-EB17-4AA7-AC98-BD06D86FD8A0}" srcOrd="7" destOrd="0" presId="urn:microsoft.com/office/officeart/2005/8/layout/default"/>
    <dgm:cxn modelId="{82E76503-47CD-43C4-923E-837EC2A7705B}" type="presParOf" srcId="{98CC3582-6754-4C74-8F2C-E27B5AB786A9}" destId="{80B9A135-E15B-4D0B-867B-2B613BC2CCF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D0C1F-EF81-44B7-9733-2C0004AA4AF9}">
      <dsp:nvSpPr>
        <dsp:cNvPr id="0" name=""/>
        <dsp:cNvSpPr/>
      </dsp:nvSpPr>
      <dsp:spPr>
        <a:xfrm rot="10800000">
          <a:off x="0" y="2210284"/>
          <a:ext cx="7493762" cy="377505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4694" tIns="190500" rIns="3556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/>
            <a:t>Оплата просмотра на платформе издательства</a:t>
          </a:r>
          <a:endParaRPr lang="ru-RU" sz="5000" kern="1200" dirty="0"/>
        </a:p>
      </dsp:txBody>
      <dsp:txXfrm rot="10800000">
        <a:off x="943763" y="2210284"/>
        <a:ext cx="6549999" cy="3775053"/>
      </dsp:txXfrm>
    </dsp:sp>
    <dsp:sp modelId="{50A6F567-40AA-43C0-9B01-E841AAFC3EAA}">
      <dsp:nvSpPr>
        <dsp:cNvPr id="0" name=""/>
        <dsp:cNvSpPr/>
      </dsp:nvSpPr>
      <dsp:spPr>
        <a:xfrm>
          <a:off x="0" y="0"/>
          <a:ext cx="3775053" cy="377505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F1905-AF6F-4EAC-8EF2-7941B5472411}">
      <dsp:nvSpPr>
        <dsp:cNvPr id="0" name=""/>
        <dsp:cNvSpPr/>
      </dsp:nvSpPr>
      <dsp:spPr>
        <a:xfrm>
          <a:off x="0" y="437355"/>
          <a:ext cx="2000250" cy="1200150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0" scaled="1"/>
          <a:tileRect/>
        </a:gra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Комплектование</a:t>
          </a:r>
          <a:endParaRPr lang="ru-RU" sz="1700" kern="1200" dirty="0"/>
        </a:p>
      </dsp:txBody>
      <dsp:txXfrm>
        <a:off x="0" y="437355"/>
        <a:ext cx="2000250" cy="1200150"/>
      </dsp:txXfrm>
    </dsp:sp>
    <dsp:sp modelId="{218BEB55-7540-48D5-B83F-0F9A79E319BD}">
      <dsp:nvSpPr>
        <dsp:cNvPr id="0" name=""/>
        <dsp:cNvSpPr/>
      </dsp:nvSpPr>
      <dsp:spPr>
        <a:xfrm flipH="1">
          <a:off x="2200275" y="437355"/>
          <a:ext cx="2000250" cy="1200150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0" scaled="1"/>
          <a:tileRect/>
        </a:gra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электронных   </a:t>
          </a:r>
          <a:endParaRPr lang="ru-RU" sz="1700" kern="1200" dirty="0"/>
        </a:p>
      </dsp:txBody>
      <dsp:txXfrm>
        <a:off x="2200275" y="437355"/>
        <a:ext cx="2000250" cy="1200150"/>
      </dsp:txXfrm>
    </dsp:sp>
    <dsp:sp modelId="{1A078B59-04B0-43FD-92C0-57E3713C8376}">
      <dsp:nvSpPr>
        <dsp:cNvPr id="0" name=""/>
        <dsp:cNvSpPr/>
      </dsp:nvSpPr>
      <dsp:spPr>
        <a:xfrm>
          <a:off x="4400550" y="437355"/>
          <a:ext cx="2000250" cy="1200150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8900000" scaled="1"/>
          <a:tileRect/>
        </a:gra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ресурсов</a:t>
          </a:r>
          <a:endParaRPr lang="ru-RU" sz="1700" kern="1200" dirty="0"/>
        </a:p>
      </dsp:txBody>
      <dsp:txXfrm>
        <a:off x="4400550" y="437355"/>
        <a:ext cx="2000250" cy="1200150"/>
      </dsp:txXfrm>
    </dsp:sp>
    <dsp:sp modelId="{CBD7D77B-C597-4290-B898-AEE6629E0396}">
      <dsp:nvSpPr>
        <dsp:cNvPr id="0" name=""/>
        <dsp:cNvSpPr/>
      </dsp:nvSpPr>
      <dsp:spPr>
        <a:xfrm flipH="1">
          <a:off x="1100137" y="1837531"/>
          <a:ext cx="2000250" cy="1200150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0" scaled="1"/>
          <a:tileRect/>
        </a:gra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 инициативе</a:t>
          </a:r>
          <a:endParaRPr lang="ru-RU" sz="1700" kern="1200" dirty="0"/>
        </a:p>
      </dsp:txBody>
      <dsp:txXfrm>
        <a:off x="1100137" y="1837531"/>
        <a:ext cx="2000250" cy="1200150"/>
      </dsp:txXfrm>
    </dsp:sp>
    <dsp:sp modelId="{80B9A135-E15B-4D0B-867B-2B613BC2CCFC}">
      <dsp:nvSpPr>
        <dsp:cNvPr id="0" name=""/>
        <dsp:cNvSpPr/>
      </dsp:nvSpPr>
      <dsp:spPr>
        <a:xfrm flipH="1">
          <a:off x="3300412" y="1837531"/>
          <a:ext cx="2000250" cy="1200150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пользователя</a:t>
          </a:r>
          <a:endParaRPr lang="ru-RU" sz="1700" kern="1200" dirty="0"/>
        </a:p>
      </dsp:txBody>
      <dsp:txXfrm>
        <a:off x="3300412" y="1837531"/>
        <a:ext cx="2000250" cy="1200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3DDBD-F4C4-4024-B92C-8666F3BACDA1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AFCC5-5048-43C2-8593-D4A82B319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76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AFCC5-5048-43C2-8593-D4A82B31902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470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AFCC5-5048-43C2-8593-D4A82B31902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807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AFCC5-5048-43C2-8593-D4A82B31902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528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AFCC5-5048-43C2-8593-D4A82B31902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829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Комплектование электронных книг по инициативе пользователя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16019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620688"/>
            <a:ext cx="8219256" cy="532859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81" y="404664"/>
            <a:ext cx="8824607" cy="576064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99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92888" cy="3096344"/>
          </a:xfr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18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Международная научно-практическая конференция </a:t>
            </a:r>
            <a:br>
              <a:rPr lang="ru-RU" sz="18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«Донецкие чтения 2018: образование, наука, инновации, </a:t>
            </a:r>
            <a:br>
              <a:rPr lang="ru-RU" sz="18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 и вызовы современности» </a:t>
            </a:r>
            <a:r>
              <a:rPr lang="ru-RU" sz="1800" b="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Секция 13: «Вузовские библиотеки на современном этапе: сохранение традиций, развитие инноваций, проектирование будущего»  (25 октября 2018 г.)</a:t>
            </a:r>
            <a:br>
              <a:rPr lang="ru-RU" sz="18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Зав. отделом комплектования </a:t>
            </a:r>
            <a:br>
              <a:rPr lang="ru-RU" sz="13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книг и периодики, НБ </a:t>
            </a:r>
            <a:r>
              <a:rPr lang="ru-RU" sz="1300" b="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ДонНУ</a:t>
            </a:r>
            <a:r>
              <a:rPr lang="ru-RU" sz="13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Беликова Т. Г.</a:t>
            </a:r>
            <a:br>
              <a:rPr lang="ru-RU" sz="13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300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683568" y="3429000"/>
            <a:ext cx="7751918" cy="3103678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«Точечное комплектование электронными ресурсами: достоинства и недостатки» 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54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910844" y="5589240"/>
            <a:ext cx="5486400" cy="80486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приоритеты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развития вузовской библиотеки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8" r="13268"/>
          <a:stretch>
            <a:fillRect/>
          </a:stretch>
        </p:blipFill>
        <p:spPr bwMode="auto">
          <a:xfrm>
            <a:off x="3131840" y="260648"/>
            <a:ext cx="5832648" cy="443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457200" algn="just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Оперативный доступ к библиотечным ресурсам и разнообразие информационных услуг - 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8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075764" y="3861048"/>
            <a:ext cx="7168643" cy="17762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1"/>
            <a:ext cx="6882335" cy="458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6624736" cy="5904656"/>
          </a:xfr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Точечное комплектование – прогрессивная модель комплектования, присущая только электронным информационным ресурсам</a:t>
            </a:r>
            <a:endParaRPr lang="ru-RU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01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25144"/>
            <a:ext cx="7118176" cy="50199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Модели точечного комплектования: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60" y="476672"/>
            <a:ext cx="572904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7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.belikova\AppData\Local\Microsoft\Windows\Temporary Internet Files\Content.IE5\Z41GPQDU\69487[1]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" r="67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90242998"/>
              </p:ext>
            </p:extLst>
          </p:nvPr>
        </p:nvGraphicFramePr>
        <p:xfrm>
          <a:off x="395536" y="404664"/>
          <a:ext cx="11268816" cy="5985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433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149080"/>
            <a:ext cx="8136903" cy="216024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Электронная доставка документа через провайдера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60317"/>
            <a:ext cx="7056785" cy="43227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39552" y="2492896"/>
            <a:ext cx="7295729" cy="4227944"/>
            <a:chOff x="204055" y="1232152"/>
            <a:chExt cx="7295729" cy="422794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36103" y="3752432"/>
              <a:ext cx="3600400" cy="1420535"/>
            </a:xfrm>
            <a:prstGeom prst="roundRect">
              <a:avLst/>
            </a:prstGeom>
            <a:ln w="7620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ru-RU" dirty="0" smtClean="0"/>
            </a:p>
            <a:p>
              <a:pPr algn="ctr"/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через провайдера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1644215" y="2658647"/>
              <a:ext cx="1829817" cy="678862"/>
            </a:xfrm>
            <a:custGeom>
              <a:avLst/>
              <a:gdLst>
                <a:gd name="connsiteX0" fmla="*/ 0 w 1829817"/>
                <a:gd name="connsiteY0" fmla="*/ 0 h 678862"/>
                <a:gd name="connsiteX1" fmla="*/ 1829817 w 1829817"/>
                <a:gd name="connsiteY1" fmla="*/ 0 h 678862"/>
                <a:gd name="connsiteX2" fmla="*/ 1829817 w 1829817"/>
                <a:gd name="connsiteY2" fmla="*/ 678862 h 678862"/>
                <a:gd name="connsiteX3" fmla="*/ 0 w 1829817"/>
                <a:gd name="connsiteY3" fmla="*/ 678862 h 678862"/>
                <a:gd name="connsiteX4" fmla="*/ 0 w 1829817"/>
                <a:gd name="connsiteY4" fmla="*/ 0 h 678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817" h="678862">
                  <a:moveTo>
                    <a:pt x="0" y="0"/>
                  </a:moveTo>
                  <a:lnTo>
                    <a:pt x="1829817" y="0"/>
                  </a:lnTo>
                  <a:lnTo>
                    <a:pt x="1829817" y="678862"/>
                  </a:lnTo>
                  <a:lnTo>
                    <a:pt x="0" y="6788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248" tIns="206248" rIns="206248" bIns="0" numCol="1" spcCol="1270" anchor="t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900" kern="120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406686" y="1945400"/>
              <a:ext cx="2549897" cy="1683050"/>
            </a:xfrm>
            <a:prstGeom prst="roundRect">
              <a:avLst/>
            </a:prstGeom>
            <a:ln w="7620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 smtClean="0"/>
            </a:p>
            <a:p>
              <a:pPr algn="ctr"/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доставка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657091" y="2658647"/>
              <a:ext cx="1829817" cy="678862"/>
            </a:xfrm>
            <a:custGeom>
              <a:avLst/>
              <a:gdLst>
                <a:gd name="connsiteX0" fmla="*/ 0 w 1829817"/>
                <a:gd name="connsiteY0" fmla="*/ 0 h 678862"/>
                <a:gd name="connsiteX1" fmla="*/ 1829817 w 1829817"/>
                <a:gd name="connsiteY1" fmla="*/ 0 h 678862"/>
                <a:gd name="connsiteX2" fmla="*/ 1829817 w 1829817"/>
                <a:gd name="connsiteY2" fmla="*/ 678862 h 678862"/>
                <a:gd name="connsiteX3" fmla="*/ 0 w 1829817"/>
                <a:gd name="connsiteY3" fmla="*/ 678862 h 678862"/>
                <a:gd name="connsiteX4" fmla="*/ 0 w 1829817"/>
                <a:gd name="connsiteY4" fmla="*/ 0 h 678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817" h="678862">
                  <a:moveTo>
                    <a:pt x="0" y="0"/>
                  </a:moveTo>
                  <a:lnTo>
                    <a:pt x="1829817" y="0"/>
                  </a:lnTo>
                  <a:lnTo>
                    <a:pt x="1829817" y="678862"/>
                  </a:lnTo>
                  <a:lnTo>
                    <a:pt x="0" y="6788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248" tIns="206248" rIns="206248" bIns="0" numCol="1" spcCol="1270" anchor="t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900" kern="120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4653509" y="2658647"/>
              <a:ext cx="2679338" cy="1711833"/>
            </a:xfrm>
            <a:prstGeom prst="roundRect">
              <a:avLst/>
            </a:prstGeom>
            <a:ln w="7620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 smtClean="0"/>
            </a:p>
            <a:p>
              <a:pPr algn="ctr"/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документа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669967" y="2658647"/>
              <a:ext cx="1829817" cy="678862"/>
            </a:xfrm>
            <a:custGeom>
              <a:avLst/>
              <a:gdLst>
                <a:gd name="connsiteX0" fmla="*/ 0 w 1829817"/>
                <a:gd name="connsiteY0" fmla="*/ 0 h 678862"/>
                <a:gd name="connsiteX1" fmla="*/ 1829817 w 1829817"/>
                <a:gd name="connsiteY1" fmla="*/ 0 h 678862"/>
                <a:gd name="connsiteX2" fmla="*/ 1829817 w 1829817"/>
                <a:gd name="connsiteY2" fmla="*/ 678862 h 678862"/>
                <a:gd name="connsiteX3" fmla="*/ 0 w 1829817"/>
                <a:gd name="connsiteY3" fmla="*/ 678862 h 678862"/>
                <a:gd name="connsiteX4" fmla="*/ 0 w 1829817"/>
                <a:gd name="connsiteY4" fmla="*/ 0 h 678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817" h="678862">
                  <a:moveTo>
                    <a:pt x="0" y="0"/>
                  </a:moveTo>
                  <a:lnTo>
                    <a:pt x="1829817" y="0"/>
                  </a:lnTo>
                  <a:lnTo>
                    <a:pt x="1829817" y="678862"/>
                  </a:lnTo>
                  <a:lnTo>
                    <a:pt x="0" y="6788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248" tIns="206248" rIns="206248" bIns="0" numCol="1" spcCol="1270" anchor="t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900" kern="120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04055" y="1232152"/>
              <a:ext cx="2448272" cy="1426495"/>
            </a:xfrm>
            <a:prstGeom prst="roundRect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ru-RU" dirty="0" smtClean="0"/>
            </a:p>
            <a:p>
              <a:pPr algn="ctr"/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Электронная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657091" y="4781234"/>
              <a:ext cx="1829817" cy="678862"/>
            </a:xfrm>
            <a:custGeom>
              <a:avLst/>
              <a:gdLst>
                <a:gd name="connsiteX0" fmla="*/ 0 w 1829817"/>
                <a:gd name="connsiteY0" fmla="*/ 0 h 678862"/>
                <a:gd name="connsiteX1" fmla="*/ 1829817 w 1829817"/>
                <a:gd name="connsiteY1" fmla="*/ 0 h 678862"/>
                <a:gd name="connsiteX2" fmla="*/ 1829817 w 1829817"/>
                <a:gd name="connsiteY2" fmla="*/ 678862 h 678862"/>
                <a:gd name="connsiteX3" fmla="*/ 0 w 1829817"/>
                <a:gd name="connsiteY3" fmla="*/ 678862 h 678862"/>
                <a:gd name="connsiteX4" fmla="*/ 0 w 1829817"/>
                <a:gd name="connsiteY4" fmla="*/ 0 h 678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817" h="678862">
                  <a:moveTo>
                    <a:pt x="0" y="0"/>
                  </a:moveTo>
                  <a:lnTo>
                    <a:pt x="1829817" y="0"/>
                  </a:lnTo>
                  <a:lnTo>
                    <a:pt x="1829817" y="678862"/>
                  </a:lnTo>
                  <a:lnTo>
                    <a:pt x="0" y="6788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248" tIns="206248" rIns="206248" bIns="0" numCol="1" spcCol="1270" anchor="t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9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50017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255000" cy="54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94173324"/>
              </p:ext>
            </p:extLst>
          </p:nvPr>
        </p:nvGraphicFramePr>
        <p:xfrm>
          <a:off x="2743200" y="3454402"/>
          <a:ext cx="6400800" cy="347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161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375972" cy="578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5656" y="4941168"/>
            <a:ext cx="3171061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 rtlCol="0">
            <a:spAutoFit/>
          </a:bodyPr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1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367</TotalTime>
  <Words>70</Words>
  <Application>Microsoft Office PowerPoint</Application>
  <PresentationFormat>Экран (4:3)</PresentationFormat>
  <Paragraphs>27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   III Международная научно-практическая конференция  «Донецкие чтения 2018: образование, наука, инновации,  культура и вызовы современности»   Секция 13: «Вузовские библиотеки на современном этапе: сохранение традиций, развитие инноваций, проектирование будущего»  (25 октября 2018 г.)                                                                                                        Зав. отделом комплектования                                                                                                         книг и периодики, НБ ДонНУ                                                                            Беликова Т. Г. </vt:lpstr>
      <vt:lpstr>Оперативный доступ к библиотечным ресурсам и разнообразие информационных услуг - </vt:lpstr>
      <vt:lpstr>Точечное комплектование – прогрессивная модель комплектования, присущая только электронным информационным ресурсам</vt:lpstr>
      <vt:lpstr>Модели точечного комплектования:</vt:lpstr>
      <vt:lpstr>Презентация PowerPoint</vt:lpstr>
      <vt:lpstr>Электронная доставка документа через провайдера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Секция «Вузовские библиотеки на современном этапе: сохранение традиций, развитие инноваций</dc:title>
  <dc:creator>Беликова Татьяна Геннадиевна</dc:creator>
  <cp:lastModifiedBy>Аленовская Ольга Владимировна</cp:lastModifiedBy>
  <cp:revision>58</cp:revision>
  <dcterms:created xsi:type="dcterms:W3CDTF">2018-10-22T12:29:57Z</dcterms:created>
  <dcterms:modified xsi:type="dcterms:W3CDTF">2018-10-23T11:49:58Z</dcterms:modified>
</cp:coreProperties>
</file>