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60" r:id="rId6"/>
    <p:sldId id="270" r:id="rId7"/>
    <p:sldId id="272" r:id="rId8"/>
    <p:sldId id="27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93EB-6A79-4272-AA09-3EDCB32452B3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4EAE-43FC-47AA-A255-148E6E826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70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93EB-6A79-4272-AA09-3EDCB32452B3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4EAE-43FC-47AA-A255-148E6E826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96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93EB-6A79-4272-AA09-3EDCB32452B3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4EAE-43FC-47AA-A255-148E6E826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605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93EB-6A79-4272-AA09-3EDCB32452B3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4EAE-43FC-47AA-A255-148E6E826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587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93EB-6A79-4272-AA09-3EDCB32452B3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4EAE-43FC-47AA-A255-148E6E826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829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93EB-6A79-4272-AA09-3EDCB32452B3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4EAE-43FC-47AA-A255-148E6E826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37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93EB-6A79-4272-AA09-3EDCB32452B3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4EAE-43FC-47AA-A255-148E6E826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17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93EB-6A79-4272-AA09-3EDCB32452B3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4EAE-43FC-47AA-A255-148E6E826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1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93EB-6A79-4272-AA09-3EDCB32452B3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4EAE-43FC-47AA-A255-148E6E826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01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93EB-6A79-4272-AA09-3EDCB32452B3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4EAE-43FC-47AA-A255-148E6E826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75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93EB-6A79-4272-AA09-3EDCB32452B3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4EAE-43FC-47AA-A255-148E6E826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9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F93EB-6A79-4272-AA09-3EDCB32452B3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44EAE-43FC-47AA-A255-148E6E826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38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tendryakovka@yandex.r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ТЕХНОЛОГИЙ ФАНДРЕЙЗИНГА В БИБЛИОТЕКЕ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944816" cy="3888432"/>
          </a:xfrm>
        </p:spPr>
        <p:txBody>
          <a:bodyPr/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392392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4653136"/>
            <a:ext cx="3228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Кузьменко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О.В.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библиотекарь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кат. ГОУ ВПО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«Донецкий национальный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Университет»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988840"/>
            <a:ext cx="4318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Международная научно-практическая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конференция «Донецкие  чтения 2018: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образование, наука, инновации, культура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вызовы современности»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768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0" b="1" dirty="0" smtClean="0">
                <a:latin typeface="Arial" pitchFamily="34" charset="0"/>
              </a:rPr>
              <a:t>FR</a:t>
            </a:r>
            <a:endParaRPr lang="ru-RU" sz="200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77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4697760"/>
            <a:ext cx="403244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040560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ФАНДРЕЙЗИНГ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7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ВЫПРАШИВАНИЕ ДЕНЕГ, А СПЛАНИРОВАННАЯ РАБОТА, КОТОРАЯ НАПРАВЛЕНА НА ПОЛУЧЕНИЕ ПОЖЕРТВОВАНИЙ, СДЕЛАННЫХ ОСОЗНАННО.</a:t>
            </a:r>
            <a:r>
              <a:rPr lang="ru-RU" sz="27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ВЫ РЕШИЛИ ЗАНЯТЬСЯ ФАНДРЕЙЗИНГОМ, ПРИГОТОВЬТЕСЬ К ТОМУ, ЧТО ВАМ ПРИДЕТСЯ НАУЧИТЬСЯ УБЕЖДАТЬ ЛЮДЕЙ В НЕОБХОДИМОСИ ВАШЕЙ ДЕЯТЕЛЬНОСТИ </a:t>
            </a:r>
            <a:endParaRPr lang="ru-RU" sz="2700" b="1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824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ПРИНЦИПЫ ФАНДРЕЙЗИНГА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4032448" cy="405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0951" y="1340769"/>
            <a:ext cx="622939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- Главное условие успеха – доверие</a:t>
            </a:r>
          </a:p>
          <a:p>
            <a:pPr marL="342900" indent="-342900" algn="r">
              <a:buFontTx/>
              <a:buChar char="-"/>
            </a:pP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- Не попросишь – не дадут</a:t>
            </a:r>
          </a:p>
          <a:p>
            <a:pPr marL="342900" indent="-342900" algn="r">
              <a:buFontTx/>
              <a:buChar char="-"/>
            </a:pP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- Дают на возможности, </a:t>
            </a:r>
          </a:p>
          <a:p>
            <a:pPr marL="342900" indent="-342900" algn="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а не на нужды</a:t>
            </a:r>
          </a:p>
          <a:p>
            <a:pPr marL="342900" indent="-342900" algn="r">
              <a:buFontTx/>
              <a:buChar char="-"/>
            </a:pP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Фандрейзинг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marL="342900" indent="-342900" algn="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это привлечение друзей</a:t>
            </a:r>
            <a:endParaRPr lang="ru-RU" sz="3200" i="1" dirty="0" smtClean="0"/>
          </a:p>
          <a:p>
            <a:pPr marL="342900" indent="-342900" algn="r">
              <a:buFontTx/>
              <a:buChar char="-"/>
            </a:pP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buFontTx/>
              <a:buChar char="-"/>
            </a:pP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buFontTx/>
              <a:buChar char="-"/>
            </a:pP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buFontTx/>
              <a:buChar char="-"/>
            </a:pP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48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ПРИНЦИПЫ ФАНДРАЙЗИНГА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5" y="2204864"/>
            <a:ext cx="417646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2420888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1399382"/>
            <a:ext cx="3861409" cy="5112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-   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Донор – </a:t>
            </a:r>
          </a:p>
          <a:p>
            <a:pPr marL="342900" indent="-342900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 «двигатель»    развития организации</a:t>
            </a:r>
          </a:p>
          <a:p>
            <a:pPr marL="342900" indent="-342900"/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- Будьте щедрыми</a:t>
            </a:r>
          </a:p>
          <a:p>
            <a:pPr marL="342900" indent="-342900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на благодарность</a:t>
            </a:r>
          </a:p>
          <a:p>
            <a:pPr marL="342900" indent="-342900" algn="r"/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- Люди делают то,</a:t>
            </a:r>
          </a:p>
          <a:p>
            <a:pPr marL="342900" indent="-342900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что им нравится</a:t>
            </a:r>
          </a:p>
        </p:txBody>
      </p:sp>
    </p:spTree>
    <p:extLst>
      <p:ext uri="{BB962C8B-B14F-4D97-AF65-F5344CB8AC3E}">
        <p14:creationId xmlns:p14="http://schemas.microsoft.com/office/powerpoint/2010/main" val="388012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1586"/>
            <a:ext cx="9144000" cy="10551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Победители конкурса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Викимедиа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" y="1988840"/>
            <a:ext cx="8808913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Сразу в двух номинациях  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«Открытый доступ»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Викисклад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победила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Центральная библиотека им. Некрасова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номинации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«Федеральная резервная система банков знаний»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первое место заняла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Белгородская государственная универсальная научная библиотека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выложившая в открытый доступ несколько десятков тысяч произведений.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Duke Humfreys Library Oxford bann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Duke Humfreys Library Oxford bann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upload.wikimedia.org/wikipedia/commons/9/9d/Duke_Humfreys_Library_Oxford_bann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upload.wikimedia.org/wikipedia/commons/9/9d/Duke_Humfreys_Library_Oxford_bann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90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Актуальный конкурс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2880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 algn="just" fontAlgn="base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 июля стартовал Всероссийский конкурс </a:t>
            </a:r>
            <a:r>
              <a:rPr lang="ru-R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стартап-проектов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«Библиотека будущего», посвященный 100-летию Вологодской областной универсальной научной библиотеки им. И. В. Бабушкина.</a:t>
            </a: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Проекты на конкурс принимаются до 1 мая 2019 года в электронном формате по адресу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tendryakovka@yandex.ru 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(в теме письма необходимо указать: «На конкурс «Библиотека будущего»).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Итоги конкурса будут подведены в рамках VI Университета молодого библиотекаря «Современная библиотека: курс на читателя»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 20 июня 2019 года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Дополнительная информация по тел.: Новых Татьяна Николаевна, 8(8172), 72-36 -56, 8-911-441-45-46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ПОЛОЖЕНИЕ О ПРОВЕДЕНИИ КОНКУРСА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Положение о проведении Всероссийского конкурса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-проектов «Библиотека будущего», посвященного 100-летию Вологодской областной научной библиотеки им.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И.В.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Бабушкина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7.1. В каждой их двух номинаций определяется по одному победителю, которые награждаются дипломами и денежными призами.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7.4. Спонсор, оказавший финансовую поддержку в проведении Конкурса, по согласованию с Жюри имеет право вручить приз или вознаграждение любому из участников Конкурса по своему выбору.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7200" b="1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7200" b="1" i="1" dirty="0" smtClean="0">
                <a:latin typeface="Arial" pitchFamily="34" charset="0"/>
                <a:cs typeface="Arial" pitchFamily="34" charset="0"/>
              </a:rPr>
              <a:t>СПАСИБО ЗА ВНИМАНИЕ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900igr.net/up/datas/258370/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2698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186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ПРИМЕНЕНИЕ ТЕХНОЛОГИЙ ФАНДРЕЙЗИНГА В БИБЛИОТЕКЕ</vt:lpstr>
      <vt:lpstr>Презентация PowerPoint</vt:lpstr>
      <vt:lpstr> ФАНДРЕЙЗИНГ- НЕ ВЫПРАШИВАНИЕ ДЕНЕГ, А СПЛАНИРОВАННАЯ РАБОТА, КОТОРАЯ НАПРАВЛЕНА НА ПОЛУЧЕНИЕ ПОЖЕРТВОВАНИЙ, СДЕЛАННЫХ ОСОЗНАННО.   ЕСЛИ ВЫ РЕШИЛИ ЗАНЯТЬСЯ ФАНДРЕЙЗИНГОМ, ПРИГОТОВЬТЕСЬ К ТОМУ, ЧТО ВАМ ПРИДЕТСЯ НАУЧИТЬСЯ УБЕЖДАТЬ ЛЮДЕЙ В НЕОБХОДИМОСИ ВАШЕЙ ДЕЯТЕЛЬНОСТИ </vt:lpstr>
      <vt:lpstr>БАЗОВЫЕ ПРИНЦИПЫ ФАНДРЕЙЗИНГА</vt:lpstr>
      <vt:lpstr>БАЗОВЫЕ ПРИНЦИПЫ ФАНДРАЙЗИНГА</vt:lpstr>
      <vt:lpstr>Победители конкурса  «Викимедиа Ру»</vt:lpstr>
      <vt:lpstr>Актуальный конкурс</vt:lpstr>
      <vt:lpstr>ПОЛОЖЕНИЕ О ПРОВЕДЕНИИ КОНКУРСА</vt:lpstr>
      <vt:lpstr>Презентация PowerPoint</vt:lpstr>
    </vt:vector>
  </TitlesOfParts>
  <Company>COMP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Заякіна Ганна Миколаївна</dc:creator>
  <cp:lastModifiedBy>Аленовская Ольга Владимировна</cp:lastModifiedBy>
  <cp:revision>54</cp:revision>
  <dcterms:created xsi:type="dcterms:W3CDTF">2018-10-23T06:42:54Z</dcterms:created>
  <dcterms:modified xsi:type="dcterms:W3CDTF">2018-10-24T13:06:24Z</dcterms:modified>
</cp:coreProperties>
</file>