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7780" y="231820"/>
            <a:ext cx="8637073" cy="2833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развития волонтерского движения в библиотеке вуза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6100922"/>
              </p:ext>
            </p:extLst>
          </p:nvPr>
        </p:nvGraphicFramePr>
        <p:xfrm>
          <a:off x="2417778" y="3531204"/>
          <a:ext cx="863707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8785">
                  <a:extLst>
                    <a:ext uri="{9D8B030D-6E8A-4147-A177-3AD203B41FA5}">
                      <a16:colId xmlns:a16="http://schemas.microsoft.com/office/drawing/2014/main" xmlns="" val="46264080"/>
                    </a:ext>
                  </a:extLst>
                </a:gridCol>
                <a:gridCol w="3778289">
                  <a:extLst>
                    <a:ext uri="{9D8B030D-6E8A-4147-A177-3AD203B41FA5}">
                      <a16:colId xmlns:a16="http://schemas.microsoft.com/office/drawing/2014/main" xmlns="" val="1998834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Исполнитель: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Библиотекарь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 ВПО «ГИИЯ»</a:t>
                      </a:r>
                      <a:b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Мовчан Сергей Сергеевич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Руководитель: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Библиотекой </a:t>
                      </a:r>
                    </a:p>
                    <a:p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Машкина Наталья Васильевна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9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01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458" y="914400"/>
            <a:ext cx="9603275" cy="3457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вузовские библиотеки.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исследования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в библиотеке вуза.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направления развития волонтерского движения в библиотеке вуза.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путей развития волонтерского движения на современном этапе в сотрудничестве с вузовской библиотекой; изучение опыта взаимодействия студентов, преподавателей и сотрудников библиотек регионов России, зарубежных стран и Донбасса.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5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480" y="3198453"/>
            <a:ext cx="3850783" cy="276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52" y="3198453"/>
            <a:ext cx="3784103" cy="276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39" y="3198454"/>
            <a:ext cx="3928057" cy="276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151" y="199618"/>
            <a:ext cx="4778232" cy="286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69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2942" y="727845"/>
            <a:ext cx="9603275" cy="493885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широкий круг деятельности, направленный на предоставление услуг и других видов гражданского участия, которые предоставляются добровольно на благо общества и без расчета на денежное вознаграждение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библиотеке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библиотечно-информационной и культурно-просветительской деятельности библиотеки, направленная на развитие общества в целом и вуза в частности.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19718" y="3155324"/>
            <a:ext cx="1146220" cy="135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356730" y="3155324"/>
            <a:ext cx="1094704" cy="135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12942" y="4675031"/>
            <a:ext cx="3129566" cy="631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Культурно-просветительные мероприятия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86651" y="4675030"/>
            <a:ext cx="3129566" cy="631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информационной культуры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4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2" y="236145"/>
            <a:ext cx="5297171" cy="3931121"/>
          </a:xfrm>
          <a:prstGeom prst="rect">
            <a:avLst/>
          </a:prstGeom>
        </p:spPr>
      </p:pic>
      <p:pic>
        <p:nvPicPr>
          <p:cNvPr id="3" name="Рисунок 2" descr="VZvA6LmR0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33" y="315965"/>
            <a:ext cx="5740950" cy="3821320"/>
          </a:xfrm>
          <a:prstGeom prst="rect">
            <a:avLst/>
          </a:prstGeom>
        </p:spPr>
      </p:pic>
      <p:pic>
        <p:nvPicPr>
          <p:cNvPr id="4" name="Рисунок 3" descr="диплом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99" y="1708878"/>
            <a:ext cx="3636989" cy="4849318"/>
          </a:xfrm>
          <a:prstGeom prst="rect">
            <a:avLst/>
          </a:prstGeom>
        </p:spPr>
      </p:pic>
      <p:pic>
        <p:nvPicPr>
          <p:cNvPr id="5" name="Рисунок 4" descr="Наташа_-Горловка-_1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007" y="1644233"/>
            <a:ext cx="3463728" cy="48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530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yColl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1" y="299022"/>
            <a:ext cx="5021705" cy="3546579"/>
          </a:xfrm>
          <a:prstGeom prst="rect">
            <a:avLst/>
          </a:prstGeom>
        </p:spPr>
      </p:pic>
      <p:pic>
        <p:nvPicPr>
          <p:cNvPr id="4" name="Рисунок 3" descr="OCZT9CGyP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817" y="1563663"/>
            <a:ext cx="4958588" cy="3532994"/>
          </a:xfrm>
          <a:prstGeom prst="rect">
            <a:avLst/>
          </a:prstGeom>
        </p:spPr>
      </p:pic>
      <p:pic>
        <p:nvPicPr>
          <p:cNvPr id="5" name="Рисунок 4" descr="X1OXOA8UR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017" y="3321412"/>
            <a:ext cx="4901983" cy="30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6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массовых мероприятий в библиотеке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412362" y="1860483"/>
            <a:ext cx="4645152" cy="3598380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«Говорящие» выставки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выставки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– подарок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sz="half" idx="2"/>
          </p:nvPr>
        </p:nvSpPr>
        <p:spPr>
          <a:xfrm>
            <a:off x="1447800" y="1860550"/>
            <a:ext cx="4645025" cy="3608388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утешествия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игры</a:t>
            </a: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Библиокафе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батлы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виражи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акции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U3LgmFQH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4" y="896076"/>
            <a:ext cx="3223719" cy="3981293"/>
          </a:xfrm>
          <a:prstGeom prst="rect">
            <a:avLst/>
          </a:prstGeom>
        </p:spPr>
      </p:pic>
      <p:pic>
        <p:nvPicPr>
          <p:cNvPr id="3" name="Рисунок 2" descr="логотип.jpg"/>
          <p:cNvPicPr>
            <a:picLocks noChangeAspect="1"/>
          </p:cNvPicPr>
          <p:nvPr/>
        </p:nvPicPr>
        <p:blipFill>
          <a:blip r:embed="rId3"/>
          <a:srcRect l="17196" r="19048"/>
          <a:stretch>
            <a:fillRect/>
          </a:stretch>
        </p:blipFill>
        <p:spPr>
          <a:xfrm>
            <a:off x="7573978" y="945381"/>
            <a:ext cx="4618022" cy="3825318"/>
          </a:xfrm>
          <a:prstGeom prst="rect">
            <a:avLst/>
          </a:prstGeom>
        </p:spPr>
      </p:pic>
      <p:sp>
        <p:nvSpPr>
          <p:cNvPr id="4" name="Тройная стрелка влево/вправо/вверх 3"/>
          <p:cNvSpPr/>
          <p:nvPr/>
        </p:nvSpPr>
        <p:spPr>
          <a:xfrm rot="10800000">
            <a:off x="4336303" y="2887359"/>
            <a:ext cx="2728210" cy="2023672"/>
          </a:xfrm>
          <a:prstGeom prst="leftRightUp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44696" y="5036695"/>
            <a:ext cx="455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Библиотека ГИИЯ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4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не думаю, что обществу нужно спасать библиотеку. Но обществу, безусловно, нужны библиотеки, чтобы спасти себя. И это вселяет уверенность и дает силы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635" y="0"/>
            <a:ext cx="5273362" cy="351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59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99</TotalTime>
  <Words>146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Gallery</vt:lpstr>
      <vt:lpstr>Возможности развития волонтерского движения в библиотеке вуза</vt:lpstr>
      <vt:lpstr>Слайд 2</vt:lpstr>
      <vt:lpstr>Слайд 3</vt:lpstr>
      <vt:lpstr>Слайд 4</vt:lpstr>
      <vt:lpstr>Слайд 5</vt:lpstr>
      <vt:lpstr>Слайд 6</vt:lpstr>
      <vt:lpstr> Формы массовых мероприятий в библиотеке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развития волонтерского движения в библиотеке вуза</dc:title>
  <dc:creator>User</dc:creator>
  <cp:lastModifiedBy>Пользователь</cp:lastModifiedBy>
  <cp:revision>11</cp:revision>
  <dcterms:created xsi:type="dcterms:W3CDTF">2018-10-24T05:16:41Z</dcterms:created>
  <dcterms:modified xsi:type="dcterms:W3CDTF">2018-10-24T11:52:26Z</dcterms:modified>
</cp:coreProperties>
</file>