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6"/>
  </p:notesMasterIdLst>
  <p:sldIdLst>
    <p:sldId id="256" r:id="rId2"/>
    <p:sldId id="259" r:id="rId3"/>
    <p:sldId id="260" r:id="rId4"/>
    <p:sldId id="268" r:id="rId5"/>
    <p:sldId id="269" r:id="rId6"/>
    <p:sldId id="270" r:id="rId7"/>
    <p:sldId id="271" r:id="rId8"/>
    <p:sldId id="261" r:id="rId9"/>
    <p:sldId id="265" r:id="rId10"/>
    <p:sldId id="263" r:id="rId11"/>
    <p:sldId id="272" r:id="rId12"/>
    <p:sldId id="267" r:id="rId13"/>
    <p:sldId id="27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5" d="100"/>
          <a:sy n="75" d="100"/>
        </p:scale>
        <p:origin x="10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989A9-23DB-45CC-ADAD-B84BF46C978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3E8FC-9749-4428-9ECA-3A6699709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4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3E8FC-9749-4428-9ECA-3A6699709E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4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C35020-370F-4095-82EC-76BEA069F69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7C7CCE-8F03-404B-9823-A9F74607F0B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96944" cy="360040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Электронный каталог </a:t>
            </a:r>
            <a:b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составная часть </a:t>
            </a:r>
            <a:b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электронно-библиотечной системы Донецкого национального университета: особенности </a:t>
            </a:r>
            <a:b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возможности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157192"/>
            <a:ext cx="6552728" cy="1584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Тамбовцева И.О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зав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отделом научной обработки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 и организации каталогов 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Научной библиотеки </a:t>
            </a:r>
            <a:r>
              <a:rPr lang="ru-RU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ДонНУ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 на секции «Вузовские библиотеки на современном этапе: сохранение традиций, развитие инноваций, проектирование будущего», 25.10.2018 в рамках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Международной научно-практической конференции «Донецкие чтения 2018: образование, наука, инновации, культура и вызовы современности»</a:t>
            </a: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5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Поиск в Веб-каталоге</a:t>
            </a:r>
          </a:p>
        </p:txBody>
      </p:sp>
      <p:pic>
        <p:nvPicPr>
          <p:cNvPr id="7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rcRect t="4098" b="4098"/>
          <a:stretch/>
        </p:blipFill>
        <p:spPr>
          <a:xfrm>
            <a:off x="0" y="1340768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Результат поиска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6000"/>
                    </a14:imgEffect>
                  </a14:imgLayer>
                </a14:imgProps>
              </a:ext>
            </a:extLst>
          </a:blip>
          <a:srcRect t="4098" b="4098"/>
          <a:stretch/>
        </p:blipFill>
        <p:spPr>
          <a:xfrm>
            <a:off x="0" y="1196752"/>
            <a:ext cx="9144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1000"/>
                    </a14:imgEffect>
                  </a14:imgLayer>
                </a14:imgProps>
              </a:ext>
            </a:extLst>
          </a:blip>
          <a:srcRect t="4098" b="4098"/>
          <a:stretch/>
        </p:blipFill>
        <p:spPr>
          <a:xfrm>
            <a:off x="0" y="692696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2775" b="2785"/>
          <a:stretch/>
        </p:blipFill>
        <p:spPr>
          <a:xfrm>
            <a:off x="0" y="476672"/>
            <a:ext cx="9144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52928" cy="31683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Поиск в ЭК </a:t>
            </a:r>
            <a:r>
              <a:rPr lang="ru-RU" dirty="0" err="1">
                <a:solidFill>
                  <a:srgbClr val="C00000"/>
                </a:solidFill>
                <a:latin typeface="+mn-lt"/>
              </a:rPr>
              <a:t>ДоннНУ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4098" b="4098"/>
          <a:stretch/>
        </p:blipFill>
        <p:spPr>
          <a:xfrm>
            <a:off x="107504" y="1268760"/>
            <a:ext cx="89289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7000"/>
                    </a14:imgEffect>
                  </a14:imgLayer>
                </a14:imgProps>
              </a:ext>
            </a:extLst>
          </a:blip>
          <a:srcRect t="4745" b="4745"/>
          <a:stretch/>
        </p:blipFill>
        <p:spPr>
          <a:xfrm>
            <a:off x="-41200" y="1052736"/>
            <a:ext cx="92264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Код предметной рубрики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8000"/>
                    </a14:imgEffect>
                  </a14:imgLayer>
                </a14:imgProps>
              </a:ext>
            </a:extLst>
          </a:blip>
          <a:srcRect t="3768" b="3768"/>
          <a:stretch/>
        </p:blipFill>
        <p:spPr>
          <a:xfrm>
            <a:off x="0" y="1268760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0"/>
            <a:ext cx="8147248" cy="9221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Вид документа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7000"/>
                    </a14:imgEffect>
                  </a14:imgLayer>
                </a14:imgProps>
              </a:ext>
            </a:extLst>
          </a:blip>
          <a:srcRect t="3768" b="3768"/>
          <a:stretch/>
        </p:blipFill>
        <p:spPr>
          <a:xfrm>
            <a:off x="0" y="1124744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116632"/>
            <a:ext cx="8147248" cy="9221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Список литературы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4000"/>
                    </a14:imgEffect>
                  </a14:imgLayer>
                </a14:imgProps>
              </a:ext>
            </a:extLst>
          </a:blip>
          <a:srcRect t="3768" b="3768"/>
          <a:stretch/>
        </p:blipFill>
        <p:spPr>
          <a:xfrm>
            <a:off x="0" y="1226468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780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6000"/>
                    </a14:imgEffect>
                  </a14:imgLayer>
                </a14:imgProps>
              </a:ext>
            </a:extLst>
          </a:blip>
          <a:srcRect t="4424" b="4424"/>
          <a:stretch/>
        </p:blipFill>
        <p:spPr>
          <a:xfrm>
            <a:off x="16024" y="548680"/>
            <a:ext cx="9144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Ссылка на электронный ресурс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" b="4561"/>
          <a:stretch/>
        </p:blipFill>
        <p:spPr bwMode="auto">
          <a:xfrm>
            <a:off x="1" y="1196752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4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51216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Веб-каталог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http://library.donnu.ru/catalog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u="sng" dirty="0">
              <a:solidFill>
                <a:srgbClr val="C00000"/>
              </a:solidFill>
            </a:endParaRPr>
          </a:p>
        </p:txBody>
      </p:sp>
      <p:pic>
        <p:nvPicPr>
          <p:cNvPr id="6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5000"/>
                    </a14:imgEffect>
                  </a14:imgLayer>
                </a14:imgProps>
              </a:ext>
            </a:extLst>
          </a:blip>
          <a:srcRect t="4098" b="4098"/>
          <a:stretch/>
        </p:blipFill>
        <p:spPr>
          <a:xfrm>
            <a:off x="0" y="1641016"/>
            <a:ext cx="9144000" cy="48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390</TotalTime>
  <Words>84</Words>
  <Application>Microsoft Office PowerPoint</Application>
  <PresentationFormat>Экран (4:3)</PresentationFormat>
  <Paragraphs>13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   Электронный каталог  как составная часть  электронно-библиотечной системы Донецкого национального университета: особенности  и возможности</vt:lpstr>
      <vt:lpstr>Поиск в ЭК ДоннНУ</vt:lpstr>
      <vt:lpstr>Презентация PowerPoint</vt:lpstr>
      <vt:lpstr>Код предметной рубрики</vt:lpstr>
      <vt:lpstr>Вид документа</vt:lpstr>
      <vt:lpstr>Список литературы</vt:lpstr>
      <vt:lpstr>Презентация PowerPoint</vt:lpstr>
      <vt:lpstr>Ссылка на электронный ресурс</vt:lpstr>
      <vt:lpstr>Веб-каталог  http://library.donnu.ru/catalog </vt:lpstr>
      <vt:lpstr>Поиск в Веб-каталоге</vt:lpstr>
      <vt:lpstr>Результат поиска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каталог как составная часть электронно-библиотечной системы Донецкого национального университета: особенности и возможности</dc:title>
  <dc:creator>Тамбовцева Ирина Олеговна</dc:creator>
  <cp:lastModifiedBy>Аленовская Ольга Владимировна</cp:lastModifiedBy>
  <cp:revision>39</cp:revision>
  <dcterms:created xsi:type="dcterms:W3CDTF">2018-10-22T13:04:34Z</dcterms:created>
  <dcterms:modified xsi:type="dcterms:W3CDTF">2018-10-24T13:06:47Z</dcterms:modified>
</cp:coreProperties>
</file>